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5" r:id="rId2"/>
    <p:sldId id="306" r:id="rId3"/>
    <p:sldId id="307" r:id="rId4"/>
    <p:sldId id="308" r:id="rId5"/>
    <p:sldId id="309" r:id="rId6"/>
    <p:sldId id="310" r:id="rId7"/>
    <p:sldId id="311" r:id="rId8"/>
    <p:sldId id="31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349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81000"/>
            <a:ext cx="4914900" cy="5821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42899"/>
            <a:ext cx="1295400" cy="2284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9338" y="228600"/>
            <a:ext cx="4505325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8388" y="290513"/>
            <a:ext cx="4467225" cy="627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3150" y="280988"/>
            <a:ext cx="4457700" cy="629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90763" y="333375"/>
            <a:ext cx="4562475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2188" y="295275"/>
            <a:ext cx="4619625" cy="626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7913" y="309563"/>
            <a:ext cx="4448175" cy="623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28600"/>
            <a:ext cx="4689395" cy="621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0</Words>
  <Application>Microsoft Office PowerPoint</Application>
  <PresentationFormat>On-screen Show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bash</dc:creator>
  <cp:lastModifiedBy>bash</cp:lastModifiedBy>
  <cp:revision>20</cp:revision>
  <dcterms:created xsi:type="dcterms:W3CDTF">2006-08-16T00:00:00Z</dcterms:created>
  <dcterms:modified xsi:type="dcterms:W3CDTF">2018-01-03T06:56:52Z</dcterms:modified>
</cp:coreProperties>
</file>